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1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5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83FB-06CA-4AFF-B14A-83FFFF8A7B0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2-46-17.mp4" TargetMode="External"/><Relationship Id="rId1" Type="http://schemas.microsoft.com/office/2007/relationships/media" Target="file:///C:\Users\lmarshall\OneDrive%20-%20SDL\CustomerData\BBMF\2021-10_Training\LCSUserVideos\13_Reports_References\2021-10-27%2012-46-17.mp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2-46-50.mp4" TargetMode="External"/><Relationship Id="rId1" Type="http://schemas.microsoft.com/office/2007/relationships/media" Target="file:///C:\Users\lmarshall\OneDrive%20-%20SDL\CustomerData\BBMF\2021-10_Training\LCSUserVideos\13_Reports_References\2021-10-27%2012-46-50.mp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3-07-21.mp4" TargetMode="External"/><Relationship Id="rId1" Type="http://schemas.microsoft.com/office/2007/relationships/media" Target="file:///C:\Users\lmarshall\OneDrive%20-%20SDL\CustomerData\BBMF\2021-10_Training\LCSUserVideos\13_Reports_References\2021-10-27%2013-07-21.mp4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3-13-17.mp4" TargetMode="External"/><Relationship Id="rId1" Type="http://schemas.microsoft.com/office/2007/relationships/media" Target="file:///C:\Users\lmarshall\OneDrive%20-%20SDL\CustomerData\BBMF\2021-10_Training\LCSUserVideos\13_Reports_References\2021-10-27%2013-13-17.mp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3-17-07.mp4" TargetMode="External"/><Relationship Id="rId1" Type="http://schemas.microsoft.com/office/2007/relationships/media" Target="file:///C:\Users\lmarshall\OneDrive%20-%20SDL\CustomerData\BBMF\2021-10_Training\LCSUserVideos\13_Reports_References\2021-10-27%2013-17-07.mp4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3_Reports_References\2021-10-27%2013-19-37.mp4" TargetMode="External"/><Relationship Id="rId1" Type="http://schemas.microsoft.com/office/2007/relationships/media" Target="file:///C:\Users\lmarshall\OneDrive%20-%20SDL\CustomerData\BBMF\2021-10_Training\LCSUserVideos\13_Reports_References\2021-10-27%2013-19-37.mp4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 fontScale="90000"/>
          </a:bodyPr>
          <a:lstStyle/>
          <a:p>
            <a:r>
              <a:rPr lang="en-GB" sz="4900" dirty="0"/>
              <a:t>LiveContent Reports: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4400" dirty="0" smtClean="0"/>
              <a:t>Checking document and image references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Battle of Britain Memorial Flight: Maintenance Portal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2-46-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2-46-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21156" y="63384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1553600" y="356519"/>
            <a:ext cx="2880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207808" y="112023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3-07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422" y="978249"/>
            <a:ext cx="4248000" cy="12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2422" y="1104249"/>
            <a:ext cx="4248000" cy="2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2422" y="1227712"/>
            <a:ext cx="4248000" cy="12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612185" y="2902230"/>
            <a:ext cx="2049147" cy="12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0">
        <p:fade/>
      </p:transition>
    </mc:Choice>
    <mc:Fallback xmlns="">
      <p:transition spd="med" advClick="0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4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4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3-13-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63261" y="63384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1553600" y="356519"/>
            <a:ext cx="2880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9756445" y="112023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0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0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3-17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1826" y="1205510"/>
            <a:ext cx="2049147" cy="12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1000">
        <p:fade/>
      </p:transition>
    </mc:Choice>
    <mc:Fallback xmlns="">
      <p:transition spd="med" advClick="0"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7 13-19-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63261" y="63384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1553600" y="356519"/>
            <a:ext cx="2880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288074" y="1120235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50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000">
        <p:fade/>
      </p:transition>
    </mc:Choice>
    <mc:Fallback xmlns="">
      <p:transition spd="med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11</Words>
  <Application>Microsoft Office PowerPoint</Application>
  <PresentationFormat>Widescreen</PresentationFormat>
  <Paragraphs>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LiveContent Reports: Checking document and image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30</cp:revision>
  <dcterms:created xsi:type="dcterms:W3CDTF">2021-10-25T08:30:30Z</dcterms:created>
  <dcterms:modified xsi:type="dcterms:W3CDTF">2021-10-28T12:06:11Z</dcterms:modified>
</cp:coreProperties>
</file>